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4FA5D2A-EB91-4D20-B398-9B1DCA1CC95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571DC6E-2AB5-454D-B5B3-A2CC8AAF076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172819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/>
              <a:t>Галерея музыкальных впечатлений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педагогов,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родителей</a:t>
            </a:r>
          </a:p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детей !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29523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5445224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Презентацию подготовила: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руководитель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ГБДОУ детский сад № 43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Евгеньевна Рак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2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988841"/>
            <a:ext cx="2736304" cy="260914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«Музыка в детском саду не просто звучит — она </a:t>
            </a:r>
            <a:r>
              <a:rPr lang="ru-RU" sz="2400" b="1" dirty="0"/>
              <a:t>бережно открывает двери</a:t>
            </a:r>
            <a:r>
              <a:rPr lang="ru-RU" sz="2400" dirty="0"/>
              <a:t> в мир детской фантазии».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5013176"/>
            <a:ext cx="8424936" cy="75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 smtClean="0">
                <a:effectLst/>
                <a:ea typeface="Times New Roman"/>
                <a:cs typeface="Times New Roman"/>
              </a:rPr>
              <a:t>Предложите ребенку пошагать, как солдатик, или ритмично стучать игрушечными барабанами (подойдут даже ладошки или кубики).</a:t>
            </a:r>
            <a:endParaRPr lang="ru-RU" sz="20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3888" y="3789040"/>
            <a:ext cx="33009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Раз-два, три-четыре,</a:t>
            </a:r>
            <a:br>
              <a:rPr lang="ru-RU" sz="2000" b="1" dirty="0"/>
            </a:br>
            <a:r>
              <a:rPr lang="ru-RU" sz="2000" b="1" dirty="0"/>
              <a:t>Мы шагаем по квартире.</a:t>
            </a:r>
            <a:br>
              <a:rPr lang="ru-RU" sz="2000" b="1" dirty="0"/>
            </a:br>
            <a:r>
              <a:rPr lang="ru-RU" sz="2000" b="1" dirty="0"/>
              <a:t>Ножки дружно поднимаем,</a:t>
            </a:r>
            <a:br>
              <a:rPr lang="ru-RU" sz="2000" b="1" dirty="0"/>
            </a:br>
            <a:r>
              <a:rPr lang="ru-RU" sz="2000" b="1" dirty="0"/>
              <a:t>Как солдатики шагаем!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4165" y="2507041"/>
            <a:ext cx="4310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П.Чайковский</a:t>
            </a:r>
            <a:r>
              <a:rPr lang="ru-RU" sz="2400" b="1" dirty="0" smtClean="0"/>
              <a:t> «Марш деревянных солдатиков»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18587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204864"/>
            <a:ext cx="8568952" cy="4440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    </a:t>
            </a:r>
          </a:p>
          <a:p>
            <a:pPr marL="0" indent="0">
              <a:buNone/>
            </a:pPr>
            <a:r>
              <a:rPr lang="ru-RU" b="1" dirty="0" err="1" smtClean="0"/>
              <a:t>П.Чайковский</a:t>
            </a:r>
            <a:r>
              <a:rPr lang="ru-RU" b="1" dirty="0" smtClean="0"/>
              <a:t> «Болезнь куклы» и «Новая кукла».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>Слушание </a:t>
            </a:r>
            <a:r>
              <a:rPr lang="ru-RU" sz="2200" dirty="0"/>
              <a:t>— это не пассивное сидение на стуле, а </a:t>
            </a:r>
            <a:r>
              <a:rPr lang="ru-RU" sz="2200" b="1" dirty="0"/>
              <a:t>активный игровой процесс</a:t>
            </a:r>
            <a:r>
              <a:rPr lang="ru-RU" sz="2200" dirty="0"/>
              <a:t>.  У детей преобладает наглядно-действенное мышление, поэтому музыку важно «пропускать» через тело, образы и эмоции</a:t>
            </a:r>
            <a:r>
              <a:rPr lang="ru-RU" sz="2200" dirty="0" smtClean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40" y="2985384"/>
            <a:ext cx="2782887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47864" y="3140968"/>
            <a:ext cx="29523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Наша кукла заболела,</a:t>
            </a:r>
            <a:br>
              <a:rPr lang="ru-RU" sz="2000" b="1" dirty="0" smtClean="0"/>
            </a:br>
            <a:r>
              <a:rPr lang="ru-RU" sz="2000" b="1" dirty="0" smtClean="0"/>
              <a:t>У неё головка бела.</a:t>
            </a:r>
            <a:br>
              <a:rPr lang="ru-RU" sz="2000" b="1" dirty="0" smtClean="0"/>
            </a:br>
            <a:r>
              <a:rPr lang="ru-RU" sz="2000" b="1" dirty="0" smtClean="0"/>
              <a:t>Тихо музыка звучит,</a:t>
            </a:r>
            <a:br>
              <a:rPr lang="ru-RU" sz="2000" b="1" dirty="0" smtClean="0"/>
            </a:br>
            <a:r>
              <a:rPr lang="ru-RU" sz="2000" b="1" dirty="0" smtClean="0"/>
              <a:t>Сердце детское грустит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429000"/>
            <a:ext cx="1979265" cy="322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3808" y="5445224"/>
            <a:ext cx="3056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Куклу новую купили,</a:t>
            </a:r>
            <a:br>
              <a:rPr lang="ru-RU" sz="2000" b="1" dirty="0"/>
            </a:br>
            <a:r>
              <a:rPr lang="ru-RU" sz="2000" b="1" dirty="0"/>
              <a:t>Про обиды все забыли!</a:t>
            </a:r>
            <a:br>
              <a:rPr lang="ru-RU" sz="2000" b="1" dirty="0"/>
            </a:br>
            <a:r>
              <a:rPr lang="ru-RU" sz="2000" b="1" dirty="0"/>
              <a:t>Платье яркое на ней,</a:t>
            </a:r>
            <a:br>
              <a:rPr lang="ru-RU" sz="2000" b="1" dirty="0"/>
            </a:br>
            <a:r>
              <a:rPr lang="ru-RU" sz="2000" b="1" dirty="0"/>
              <a:t>Танцевать пошли скорей</a:t>
            </a:r>
            <a:r>
              <a:rPr lang="ru-RU" dirty="0"/>
              <a:t>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1719514"/>
            <a:ext cx="7670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Грустные жесты</a:t>
            </a:r>
            <a:r>
              <a:rPr lang="ru-RU" sz="1600" i="1" dirty="0" smtClean="0"/>
              <a:t>: Плавные </a:t>
            </a:r>
            <a:r>
              <a:rPr lang="ru-RU" sz="1600" i="1" dirty="0"/>
              <a:t>покачивания</a:t>
            </a:r>
            <a:r>
              <a:rPr lang="ru-RU" sz="1600" i="1" dirty="0" smtClean="0"/>
              <a:t> головой, убаюкивание воображаемой куклы.</a:t>
            </a:r>
          </a:p>
          <a:p>
            <a:r>
              <a:rPr lang="ru-RU" sz="1600" b="1" dirty="0" smtClean="0"/>
              <a:t>Жесты радости:  </a:t>
            </a:r>
            <a:r>
              <a:rPr lang="ru-RU" sz="1600" i="1" dirty="0" smtClean="0"/>
              <a:t>Кружение, легкие прыжки, имитация танца 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5571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700808"/>
            <a:ext cx="8424936" cy="4824536"/>
          </a:xfrm>
        </p:spPr>
        <p:txBody>
          <a:bodyPr>
            <a:normAutofit/>
          </a:bodyPr>
          <a:lstStyle/>
          <a:p>
            <a:r>
              <a:rPr lang="ru-RU" b="1" dirty="0" smtClean="0"/>
              <a:t>К. Сен-Санс  «Куры и петухи» из сюиты «Карнавал животных».</a:t>
            </a:r>
            <a:endParaRPr lang="ru-RU" dirty="0"/>
          </a:p>
          <a:p>
            <a:pPr marL="0" indent="0">
              <a:buNone/>
            </a:pPr>
            <a:r>
              <a:rPr lang="ru-RU" sz="2000" b="1" dirty="0" smtClean="0"/>
              <a:t>Ко-ко-ко </a:t>
            </a:r>
            <a:r>
              <a:rPr lang="ru-RU" sz="2000" b="1" dirty="0"/>
              <a:t>да ку-ка-ре-ку!</a:t>
            </a:r>
            <a:br>
              <a:rPr lang="ru-RU" sz="2000" b="1" dirty="0"/>
            </a:br>
            <a:r>
              <a:rPr lang="ru-RU" sz="2000" b="1" dirty="0"/>
              <a:t>Кто там ходит по лужайке?</a:t>
            </a:r>
            <a:br>
              <a:rPr lang="ru-RU" sz="2000" b="1" dirty="0"/>
            </a:br>
            <a:r>
              <a:rPr lang="ru-RU" sz="2000" b="1" dirty="0"/>
              <a:t>Зерна клюют, не молчат,</a:t>
            </a:r>
            <a:br>
              <a:rPr lang="ru-RU" sz="2000" b="1" dirty="0"/>
            </a:br>
            <a:r>
              <a:rPr lang="ru-RU" sz="2000" b="1" dirty="0"/>
              <a:t>Громко крыльями стучат</a:t>
            </a:r>
            <a:r>
              <a:rPr lang="ru-RU" sz="2000" b="1" dirty="0" smtClean="0"/>
              <a:t>!           </a:t>
            </a:r>
            <a:endParaRPr lang="ru-RU" sz="2000" b="1" dirty="0"/>
          </a:p>
          <a:p>
            <a:endParaRPr lang="ru-RU" sz="2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Используйте крупную и мелкую моторику - движения руками, пальцами, ногами и т.д.</a:t>
            </a:r>
            <a:r>
              <a:rPr lang="ru-RU" sz="2700" b="1" dirty="0"/>
              <a:t/>
            </a:r>
            <a:br>
              <a:rPr lang="ru-RU" sz="2700" b="1" dirty="0"/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24944"/>
            <a:ext cx="3816424" cy="314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7" y="4293097"/>
            <a:ext cx="40324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Пластический этюд на ковре (</a:t>
            </a:r>
            <a:r>
              <a:rPr lang="ru-RU" sz="2000" b="1" dirty="0" err="1" smtClean="0"/>
              <a:t>микромоторика</a:t>
            </a:r>
            <a:r>
              <a:rPr lang="ru-RU" sz="2000" b="1" dirty="0" smtClean="0"/>
              <a:t>)</a:t>
            </a:r>
            <a:r>
              <a:rPr lang="ru-RU" sz="2000" dirty="0" smtClean="0"/>
              <a:t> </a:t>
            </a:r>
            <a:r>
              <a:rPr lang="ru-RU" sz="2000" dirty="0"/>
              <a:t> </a:t>
            </a:r>
            <a:r>
              <a:rPr lang="ru-RU" sz="2000" dirty="0" smtClean="0"/>
              <a:t>- пальчики </a:t>
            </a:r>
            <a:r>
              <a:rPr lang="ru-RU" sz="2000" dirty="0"/>
              <a:t>«клюют», ладошки «хлопают-кудахчут», а на крик петуха обе руки резко поднимаются вверх, раскрываясь как веер.</a:t>
            </a:r>
          </a:p>
        </p:txBody>
      </p:sp>
    </p:spTree>
    <p:extLst>
      <p:ext uri="{BB962C8B-B14F-4D97-AF65-F5344CB8AC3E}">
        <p14:creationId xmlns:p14="http://schemas.microsoft.com/office/powerpoint/2010/main" val="166428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1" cy="4608512"/>
          </a:xfrm>
        </p:spPr>
        <p:txBody>
          <a:bodyPr/>
          <a:lstStyle/>
          <a:p>
            <a:r>
              <a:rPr lang="ru-RU" b="1" dirty="0" smtClean="0"/>
              <a:t>С. Прокофьев «Прогулка».</a:t>
            </a:r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sz="2000" b="1" dirty="0"/>
              <a:t>Мы идём, идём, идём,</a:t>
            </a:r>
            <a:br>
              <a:rPr lang="ru-RU" sz="2000" b="1" dirty="0"/>
            </a:br>
            <a:r>
              <a:rPr lang="ru-RU" sz="2000" b="1" dirty="0"/>
              <a:t>Громко песенку поём.</a:t>
            </a:r>
            <a:br>
              <a:rPr lang="ru-RU" sz="2000" b="1" dirty="0"/>
            </a:br>
            <a:r>
              <a:rPr lang="ru-RU" sz="2000" b="1" dirty="0"/>
              <a:t>А как музыка прервётся —</a:t>
            </a:r>
            <a:br>
              <a:rPr lang="ru-RU" sz="2000" b="1" dirty="0"/>
            </a:br>
            <a:r>
              <a:rPr lang="ru-RU" sz="2000" b="1" dirty="0"/>
              <a:t>Мы присядем и отдохнём</a:t>
            </a:r>
            <a:r>
              <a:rPr lang="ru-RU" b="1" dirty="0"/>
              <a:t>! </a:t>
            </a:r>
            <a:r>
              <a:rPr lang="ru-RU" i="1" dirty="0"/>
              <a:t>(</a:t>
            </a:r>
            <a:r>
              <a:rPr lang="ru-RU" sz="2000" i="1" dirty="0"/>
              <a:t>в конце пьесы музыка замедляется — можно присесть на ковёр)</a:t>
            </a:r>
            <a:endParaRPr lang="ru-RU" sz="2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Добавьте </a:t>
            </a:r>
            <a:r>
              <a:rPr lang="ru-RU" sz="2400" dirty="0"/>
              <a:t>простые музыкальные инструменты. Используйте погремушки, маракасы, детские бубны или обычные ложки.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04070"/>
            <a:ext cx="4034011" cy="2781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453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7" cy="5040560"/>
          </a:xfrm>
        </p:spPr>
        <p:txBody>
          <a:bodyPr/>
          <a:lstStyle/>
          <a:p>
            <a:r>
              <a:rPr lang="ru-RU" b="1" dirty="0" err="1" smtClean="0"/>
              <a:t>К.Сен-Санс</a:t>
            </a:r>
            <a:r>
              <a:rPr lang="ru-RU" b="1" dirty="0" smtClean="0"/>
              <a:t>  «Слон»  или «Королевский марш льва» из сюиты «Карнавал животных».</a:t>
            </a:r>
          </a:p>
          <a:p>
            <a:r>
              <a:rPr lang="ru-RU" sz="2000" b="1" dirty="0" smtClean="0"/>
              <a:t>                                                      </a:t>
            </a:r>
            <a:r>
              <a:rPr lang="ru-RU" sz="2000" dirty="0" smtClean="0"/>
              <a:t>Поиграйте в зоопарк. Как идет слон или лев.</a:t>
            </a:r>
          </a:p>
          <a:p>
            <a:endParaRPr lang="ru-RU" sz="2000" b="1" dirty="0"/>
          </a:p>
          <a:p>
            <a:endParaRPr lang="ru-RU" sz="2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Музыкальные </a:t>
            </a:r>
            <a:r>
              <a:rPr lang="ru-RU" sz="2400" b="1" dirty="0" smtClean="0"/>
              <a:t>сказки.</a:t>
            </a:r>
            <a:r>
              <a:rPr lang="ru-RU" sz="2400" dirty="0" smtClean="0"/>
              <a:t> </a:t>
            </a:r>
            <a:r>
              <a:rPr lang="ru-RU" sz="2400" dirty="0"/>
              <a:t>Рассказывайте простую </a:t>
            </a:r>
            <a:r>
              <a:rPr lang="ru-RU" sz="2400" dirty="0" smtClean="0"/>
              <a:t>историю, придуманную самим или вместе с ребенком.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3528392" cy="348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99992" y="4437112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Топ-топ-топ — огромный слон,</a:t>
            </a:r>
            <a:br>
              <a:rPr lang="ru-RU" sz="2000" b="1" dirty="0"/>
            </a:br>
            <a:r>
              <a:rPr lang="ru-RU" sz="2000" b="1" dirty="0"/>
              <a:t>Нам из джунглей шлет поклон.</a:t>
            </a:r>
            <a:br>
              <a:rPr lang="ru-RU" sz="2000" b="1" dirty="0"/>
            </a:br>
            <a:r>
              <a:rPr lang="ru-RU" sz="2000" b="1" dirty="0"/>
              <a:t>Музыка звучит баском:</a:t>
            </a:r>
            <a:br>
              <a:rPr lang="ru-RU" sz="2000" b="1" dirty="0"/>
            </a:br>
            <a:r>
              <a:rPr lang="ru-RU" sz="2000" b="1" dirty="0"/>
              <a:t>Ходит великан пешком.</a:t>
            </a:r>
          </a:p>
        </p:txBody>
      </p:sp>
    </p:spTree>
    <p:extLst>
      <p:ext uri="{BB962C8B-B14F-4D97-AF65-F5344CB8AC3E}">
        <p14:creationId xmlns:p14="http://schemas.microsoft.com/office/powerpoint/2010/main" val="2018037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772817"/>
            <a:ext cx="8496945" cy="4896544"/>
          </a:xfrm>
        </p:spPr>
        <p:txBody>
          <a:bodyPr/>
          <a:lstStyle/>
          <a:p>
            <a:r>
              <a:rPr lang="ru-RU" b="1" dirty="0" smtClean="0"/>
              <a:t>А. Вивальди  «Весна».</a:t>
            </a:r>
          </a:p>
          <a:p>
            <a:endParaRPr lang="ru-RU" sz="1800" dirty="0" smtClean="0"/>
          </a:p>
          <a:p>
            <a:endParaRPr lang="ru-RU" sz="1800" dirty="0"/>
          </a:p>
          <a:p>
            <a:pPr marL="0" indent="0">
              <a:buNone/>
            </a:pPr>
            <a:r>
              <a:rPr lang="ru-RU" sz="2000" b="1" dirty="0" smtClean="0"/>
              <a:t>         Птички </a:t>
            </a:r>
            <a:r>
              <a:rPr lang="ru-RU" sz="2000" b="1" dirty="0"/>
              <a:t>песенки поют,</a:t>
            </a:r>
            <a:br>
              <a:rPr lang="ru-RU" sz="2000" b="1" dirty="0"/>
            </a:br>
            <a:r>
              <a:rPr lang="ru-RU" sz="2000" b="1" dirty="0"/>
              <a:t>На деревьях гнезда вьют.</a:t>
            </a:r>
            <a:br>
              <a:rPr lang="ru-RU" sz="2000" b="1" dirty="0"/>
            </a:br>
            <a:r>
              <a:rPr lang="ru-RU" sz="2000" b="1" dirty="0" smtClean="0"/>
              <a:t>         Ручеек </a:t>
            </a:r>
            <a:r>
              <a:rPr lang="ru-RU" sz="2000" b="1" dirty="0"/>
              <a:t>бежит, звенит,</a:t>
            </a:r>
            <a:br>
              <a:rPr lang="ru-RU" sz="2000" b="1" dirty="0"/>
            </a:br>
            <a:r>
              <a:rPr lang="ru-RU" sz="2000" b="1" dirty="0"/>
              <a:t>К нам весна-красна спешит</a:t>
            </a:r>
            <a:r>
              <a:rPr lang="ru-RU" sz="2000" b="1" dirty="0" smtClean="0"/>
              <a:t>!       </a:t>
            </a:r>
            <a:endParaRPr lang="ru-RU" sz="2000" b="1" dirty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Визуализируйте </a:t>
            </a:r>
            <a:r>
              <a:rPr lang="ru-RU" sz="2400" b="1" dirty="0"/>
              <a:t>и рисуйте звуки</a:t>
            </a:r>
            <a:br>
              <a:rPr lang="ru-RU" sz="2400" b="1" dirty="0"/>
            </a:br>
            <a:r>
              <a:rPr lang="ru-RU" sz="2400" dirty="0"/>
              <a:t>Помогайте ребенку связывать то, что он слышит, с тем, что он видит.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1844825"/>
            <a:ext cx="4320480" cy="3258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5229200"/>
            <a:ext cx="8208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Дайте малышу пальчиковые краски или восковые мелки. Пусть, под бодрое звучание музыки, ставит яркие точки-цветочки или брызги.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354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060848"/>
            <a:ext cx="8640959" cy="4536504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К. Сен-Санс «Аквариум» или «Лебедь» из сюиты  «Карнавал животных»</a:t>
            </a:r>
          </a:p>
          <a:p>
            <a:pPr marL="0" indent="0">
              <a:buNone/>
            </a:pPr>
            <a:r>
              <a:rPr lang="ru-RU" b="1" dirty="0" smtClean="0"/>
              <a:t>                                           </a:t>
            </a:r>
            <a:r>
              <a:rPr lang="ru-RU" sz="2000" dirty="0" smtClean="0"/>
              <a:t>Дуйте </a:t>
            </a:r>
            <a:r>
              <a:rPr lang="ru-RU" sz="2000" dirty="0"/>
              <a:t>мыльные пузыри </a:t>
            </a:r>
            <a:r>
              <a:rPr lang="ru-RU" sz="2000" dirty="0" smtClean="0"/>
              <a:t>. </a:t>
            </a:r>
            <a:r>
              <a:rPr lang="ru-RU" sz="2000" dirty="0"/>
              <a:t>Малыш </a:t>
            </a:r>
            <a:r>
              <a:rPr lang="ru-RU" sz="2000" dirty="0" smtClean="0"/>
              <a:t>должен</a:t>
            </a:r>
          </a:p>
          <a:p>
            <a:pPr marL="0" indent="0">
              <a:buNone/>
            </a:pPr>
            <a:r>
              <a:rPr lang="ru-RU" sz="2000" dirty="0" smtClean="0"/>
              <a:t>                                                                             их   ловить  плавно</a:t>
            </a:r>
            <a:r>
              <a:rPr lang="ru-RU" sz="2000" dirty="0"/>
              <a:t>, в такт музыке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                         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                                                 </a:t>
            </a:r>
            <a:r>
              <a:rPr lang="ru-RU" sz="2000" b="1" dirty="0"/>
              <a:t>В аквариуме рыбки,</a:t>
            </a:r>
            <a:br>
              <a:rPr lang="ru-RU" sz="2000" b="1" dirty="0"/>
            </a:br>
            <a:r>
              <a:rPr lang="ru-RU" sz="2000" b="1" dirty="0" smtClean="0"/>
              <a:t>                                                                        У </a:t>
            </a:r>
            <a:r>
              <a:rPr lang="ru-RU" sz="2000" b="1" dirty="0"/>
              <a:t>них есть свой мирок:</a:t>
            </a:r>
            <a:br>
              <a:rPr lang="ru-RU" sz="2000" b="1" dirty="0"/>
            </a:br>
            <a:r>
              <a:rPr lang="ru-RU" sz="2000" b="1" dirty="0" smtClean="0"/>
              <a:t>                                                           Там </a:t>
            </a:r>
            <a:r>
              <a:rPr lang="ru-RU" sz="2000" b="1" dirty="0"/>
              <a:t>камушки, улитки</a:t>
            </a:r>
            <a:br>
              <a:rPr lang="ru-RU" sz="2000" b="1" dirty="0"/>
            </a:br>
            <a:r>
              <a:rPr lang="ru-RU" sz="2000" b="1" dirty="0" smtClean="0"/>
              <a:t>                                                                        И </a:t>
            </a:r>
            <a:r>
              <a:rPr lang="ru-RU" sz="2000" b="1" dirty="0"/>
              <a:t>пузырьков поток!</a:t>
            </a:r>
          </a:p>
          <a:p>
            <a:pPr marL="0" indent="0">
              <a:buNone/>
            </a:pP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700" b="1" dirty="0" smtClean="0"/>
              <a:t>Используйте </a:t>
            </a:r>
            <a:r>
              <a:rPr lang="ru-RU" sz="2700" b="1" dirty="0"/>
              <a:t>ткань и подручные предметы</a:t>
            </a:r>
            <a:br>
              <a:rPr lang="ru-RU" sz="2700" b="1" dirty="0"/>
            </a:br>
            <a:r>
              <a:rPr lang="ru-RU" sz="2700" dirty="0"/>
              <a:t>Физические объекты помогают «увидеть» характер музыки.</a:t>
            </a:r>
            <a:br>
              <a:rPr lang="ru-RU" sz="2700" dirty="0"/>
            </a:br>
            <a:endParaRPr lang="ru-RU" sz="27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10" y="2996952"/>
            <a:ext cx="259228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253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88840"/>
            <a:ext cx="8640959" cy="4608512"/>
          </a:xfrm>
        </p:spPr>
        <p:txBody>
          <a:bodyPr>
            <a:normAutofit/>
          </a:bodyPr>
          <a:lstStyle/>
          <a:p>
            <a:r>
              <a:rPr lang="ru-RU" b="1" dirty="0" smtClean="0"/>
              <a:t>С. Прокофьев «Утро».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</a:t>
            </a:r>
            <a:r>
              <a:rPr lang="ru-RU" sz="2000" b="1" dirty="0" smtClean="0"/>
              <a:t>Солнышко </a:t>
            </a:r>
            <a:r>
              <a:rPr lang="ru-RU" sz="2000" b="1" dirty="0"/>
              <a:t>проснулось</a:t>
            </a:r>
            <a:r>
              <a:rPr lang="ru-RU" sz="2000" b="1" dirty="0" smtClean="0"/>
              <a:t>,        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Деткам улыбнулось.</a:t>
            </a:r>
            <a:br>
              <a:rPr lang="ru-RU" sz="2000" b="1" dirty="0"/>
            </a:br>
            <a:r>
              <a:rPr lang="ru-RU" sz="2000" b="1" dirty="0" smtClean="0"/>
              <a:t>           Глазки </a:t>
            </a:r>
            <a:r>
              <a:rPr lang="ru-RU" sz="2000" b="1" dirty="0"/>
              <a:t>открывайся,</a:t>
            </a:r>
            <a:br>
              <a:rPr lang="ru-RU" sz="2000" b="1" dirty="0"/>
            </a:br>
            <a:r>
              <a:rPr lang="ru-RU" sz="2000" b="1" dirty="0"/>
              <a:t>Утро, начинайся!</a:t>
            </a:r>
          </a:p>
          <a:p>
            <a:endParaRPr lang="ru-RU" sz="20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Дозируйте </a:t>
            </a:r>
            <a:r>
              <a:rPr lang="ru-RU" sz="2400" b="1" dirty="0"/>
              <a:t>время и следите за утомляемостью</a:t>
            </a:r>
            <a:br>
              <a:rPr lang="ru-RU" sz="2400" b="1" dirty="0"/>
            </a:br>
            <a:r>
              <a:rPr lang="ru-RU" sz="2400" b="1" dirty="0"/>
              <a:t>Правило 3–5 минут:</a:t>
            </a:r>
            <a:r>
              <a:rPr lang="ru-RU" sz="2400" dirty="0"/>
              <a:t> Для активного слушания достаточно одного короткого </a:t>
            </a:r>
            <a:r>
              <a:rPr lang="ru-RU" sz="2400" dirty="0" smtClean="0"/>
              <a:t>произведения.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16832"/>
            <a:ext cx="44450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1561" y="5589240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 smtClean="0"/>
              <a:t>Идеально </a:t>
            </a:r>
            <a:r>
              <a:rPr lang="ru-RU" sz="2000" dirty="0"/>
              <a:t>включать сразу после пробуждения. Можно сладко потягиваться вместе с малышом, открывать шторы и «встречать солнышко» руками</a:t>
            </a:r>
            <a:r>
              <a:rPr lang="ru-RU" sz="2000" dirty="0" smtClean="0"/>
              <a:t>.  Делайте движения вместе.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4133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154</TotalTime>
  <Words>341</Words>
  <Application>Microsoft Office PowerPoint</Application>
  <PresentationFormat>Экран (4:3)</PresentationFormat>
  <Paragraphs>52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Candara</vt:lpstr>
      <vt:lpstr>Symbol</vt:lpstr>
      <vt:lpstr>Times New Roman</vt:lpstr>
      <vt:lpstr>Волна</vt:lpstr>
      <vt:lpstr>Галерея музыкальных впечатлений</vt:lpstr>
      <vt:lpstr>«Музыка в детском саду не просто звучит — она бережно открывает двери в мир детской фантазии».</vt:lpstr>
      <vt:lpstr>  Слушание — это не пассивное сидение на стуле, а активный игровой процесс.  У детей преобладает наглядно-действенное мышление, поэтому музыку важно «пропускать» через тело, образы и эмоции. </vt:lpstr>
      <vt:lpstr> Используйте крупную и мелкую моторику - движения руками, пальцами, ногами и т.д. </vt:lpstr>
      <vt:lpstr>Добавьте простые музыкальные инструменты. Используйте погремушки, маракасы, детские бубны или обычные ложки.  </vt:lpstr>
      <vt:lpstr>Музыкальные сказки. Рассказывайте простую историю, придуманную самим или вместе с ребенком.</vt:lpstr>
      <vt:lpstr> Визуализируйте и рисуйте звуки Помогайте ребенку связывать то, что он слышит, с тем, что он видит. </vt:lpstr>
      <vt:lpstr> Используйте ткань и подручные предметы Физические объекты помогают «увидеть» характер музыки. </vt:lpstr>
      <vt:lpstr> Дозируйте время и следите за утомляемостью Правило 3–5 минут: Для активного слушания достаточно одного короткого произведения.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Галерея музыкальных впечатлений</dc:title>
  <dc:creator>tatkarak@outlook.com</dc:creator>
  <cp:lastModifiedBy>User</cp:lastModifiedBy>
  <cp:revision>15</cp:revision>
  <dcterms:created xsi:type="dcterms:W3CDTF">2026-09-27T14:38:23Z</dcterms:created>
  <dcterms:modified xsi:type="dcterms:W3CDTF">2026-10-01T07:24:22Z</dcterms:modified>
</cp:coreProperties>
</file>